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56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6"/>
    <p:restoredTop sz="96208"/>
  </p:normalViewPr>
  <p:slideViewPr>
    <p:cSldViewPr snapToGrid="0" snapToObjects="1">
      <p:cViewPr varScale="1">
        <p:scale>
          <a:sx n="108" d="100"/>
          <a:sy n="108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7B39E-12B3-E14C-A524-9F2791CC7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45D4E8-202E-154A-9309-21F378A96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136911-6A3B-C642-9FCF-8A3171D6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1FC6C0-77B9-7D4D-B008-118EA685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F11B8F-AF54-4E4D-8218-BFE88004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89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B99EE-8C52-F34B-A3A1-776E4A2B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7548F0-C20B-E94E-9408-287AA458D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4D3D7-8498-6B42-9954-2700D3A7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4804C9-74E4-CF49-B02E-8CA8579D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5D3535-E272-B54A-9F9D-9C083DFE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47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500F2D-C7FA-A244-AD92-B683577BC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54381A-FF32-BA4E-8008-7A1337A40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8FAA45-41A6-E242-AF9B-446C33F9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443543-9AA9-7D46-A1FB-B12F8B2C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CFDA43-E931-6548-B913-3598C5DE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52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5F2C7-2587-554F-BFC5-B90BA041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9CA58F-4DB8-A24F-B1F3-8BBB14846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E89899-DD1A-F44B-979B-58818F0C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802B2F-AC3B-4D41-A6FA-3FB7E876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129A88-A375-B047-8080-0438CED5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781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EB306-6624-F143-9A3D-D96DFFC5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D8673A-912A-DC41-A692-8CDBAE925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6D4762-2B34-1340-ACFF-EEFAEC9E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21F293-2876-4546-A7F3-B1EE832E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10393B-7892-5143-822D-935F1D28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38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F7823-8D50-D54B-9B42-6D0802BB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866B19-22E4-6A49-AF28-183A019CD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006B22-2A8B-F049-A19D-DE6D465A7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60A39C-838A-AC40-B100-BE3F61FF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A705D8-4FC8-524B-BE1D-6B6F7A94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3F9B0A-0FF9-6541-AE88-E8141AD4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018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CF027-33DF-5E47-B7D5-8F0097C1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C7A82F-FB3D-4447-9F69-AD257C4B4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A24144-8C18-E140-BF8B-564145975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AF2774-E62A-1149-921F-273163991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72A654-9392-0147-9CDD-FE7B6BEA3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E98732-BD89-AE47-A526-E2806335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56F903-4A88-FA40-860E-ABB0FA7E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6A4F77B-EBCE-AA4E-915D-063A0A9E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1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0B78A-B4A0-724B-9779-D7FC2806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3A2767-24F1-5F4D-9DB1-B18019EB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78DEEC-DFCC-BE41-867C-ACF7FDF0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47F5B9-0207-DA49-929A-C0E78DF1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731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07D834E-059E-1745-9216-3E0C51E53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7DE7A3-DE59-0E43-A0F6-1D417955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7C8AB3-17BE-504E-BC61-03AC3BA3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015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9E646-C0D2-594B-9D0E-C3EBF2B7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5D23F-D142-9046-B2EC-54D54873D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33F0EF-BEC1-1B48-B67B-A82045BEF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787495-3CD8-A14E-8098-A822106C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DFB173-7EB0-DA45-B273-3F3FF70E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9B211E-8E31-7A46-89E7-E633E2C0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74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10E3C-7EB0-D641-AFB6-20950362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455040-F86D-AA4F-83D1-AD38F52CE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A34FF4-50CF-BA45-817F-08C37AED8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867327-904E-5A41-98F3-5D89771A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08545C-10CF-5D49-A7D2-D4E79A69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AA51AA-F21B-164C-913B-5A30146A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171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560E1A-1E81-B84D-A67B-89DB67AA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7F6C6A-2012-234D-9D56-62E113377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4E35AC-0178-5443-8201-78ED1E909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97DAB-61C7-D446-A2EF-5BCD8B3E34BB}" type="datetimeFigureOut">
              <a:rPr lang="es-ES" smtClean="0"/>
              <a:t>18/10/20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0CB098-C30E-EE41-A6D5-C0ED319D2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CDB7EB-EC8C-6049-A11C-90EAA02F2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9E72A-1278-7849-8A1A-BF371E651E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596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21B055-B74C-0142-91A6-68E92091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" y="0"/>
            <a:ext cx="12188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A906CC-F407-DF43-BE56-8313311D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" y="0"/>
            <a:ext cx="12155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8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A0FB9D-D70C-3742-A4DE-ED9F9AEC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2"/>
            <a:ext cx="12192000" cy="68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3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11A458-E167-2843-81FF-0B10996FF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" y="0"/>
            <a:ext cx="1215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2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5AF023-6319-3F40-A2CA-7F23B10C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"/>
            <a:ext cx="12192000" cy="68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30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BF4D9B-458F-2F47-B70D-203C6AF2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" y="0"/>
            <a:ext cx="12174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15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4E371A1-6DED-8043-A325-72A72D2D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" y="0"/>
            <a:ext cx="1216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1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0006B6-5206-5A44-9D1C-BC63618A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"/>
            <a:ext cx="12192000" cy="68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6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A8A9F3-8D6D-B34C-B455-06ED53A9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8"/>
            <a:ext cx="12192000" cy="68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FCF55E3-BE4C-C64F-840B-89257C98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92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ACB9303-1A62-1F43-BBBE-D6ABAFDB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5"/>
            <a:ext cx="12192000" cy="68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2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964DFA-97CB-4E4C-BDEB-FE357888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"/>
            <a:ext cx="12192000" cy="68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41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8E726E2-63BB-3D47-B5F3-CD2BCF0E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4"/>
            <a:ext cx="12192000" cy="68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5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1522202-8E03-1343-A402-1FD479B4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2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4EF417-4EAB-3D46-8E53-5AF7419C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7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1078017-0CB4-5445-83D9-1704DA98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9"/>
            <a:ext cx="12192000" cy="68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2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5397D08-02DB-F842-AAD3-0A034561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BFE1B6-66CB-8040-B7DC-9CB67276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2"/>
            <a:ext cx="12192000" cy="68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1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6ACC5A-3E11-7047-BD9E-5363CAC0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"/>
            <a:ext cx="12192000" cy="68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19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4B4FFB-7CBC-764F-A9BF-2002C444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8"/>
            <a:ext cx="12192000" cy="67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00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E6AD48-A94B-8749-85FC-680223BE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"/>
            <a:ext cx="12192000" cy="68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34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33EA2D-F60E-B94B-8AEB-095FA7E3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"/>
            <a:ext cx="12192000" cy="6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2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B189B4-C1AB-244F-823F-ACC11F99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4"/>
            <a:ext cx="12192000" cy="68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44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B40259-7AF5-804B-8309-BE54F4F3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63"/>
            <a:ext cx="12192000" cy="68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70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EA7E0B7-A93A-4A44-9C74-1614D478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" y="0"/>
            <a:ext cx="1218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46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AC9244D-59AD-DD43-A42F-2054ED62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58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9D2038-C33B-0A43-A566-CB98A4BD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1"/>
            <a:ext cx="12192000" cy="68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7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02E5B2-8718-1C4D-98F4-1261633E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035FF33-F5A7-2648-9115-A7104477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3"/>
            <a:ext cx="12192000" cy="68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19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928BD7-8292-DE4C-9E01-26D0D032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" y="0"/>
            <a:ext cx="1216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19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41E0D25-3582-EE46-9B53-451EFE09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" y="0"/>
            <a:ext cx="1218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4D71C1-05CD-D64E-ADA4-6EBBAD95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2"/>
            <a:ext cx="12192000" cy="68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74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E2D386-BE37-DF44-9231-33B288A7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4"/>
            <a:ext cx="12192000" cy="68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8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B72548C-6E60-C04B-8B03-7DA35065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" y="0"/>
            <a:ext cx="12179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1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073D5C-83B3-FB48-9AA8-D835C891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4"/>
            <a:ext cx="12192000" cy="68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19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076210A-A61D-E448-8673-4E5DAC20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" y="0"/>
            <a:ext cx="12165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17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2FBD28-07BA-CF40-9E6B-FCE7CAAE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3"/>
            <a:ext cx="12192000" cy="68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5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2759838-A6C9-934D-93AA-1828920F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"/>
            <a:ext cx="12192000" cy="68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28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292755C-2829-FF4B-8FEA-30A585BD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"/>
            <a:ext cx="12192000" cy="68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48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3F68807-4877-FB46-AB53-E35296C9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5"/>
            <a:ext cx="12192000" cy="683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4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C31AFCF-60BE-8545-9308-F9700636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" y="0"/>
            <a:ext cx="12182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8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55CFC92-C967-F74B-955B-865EA360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" y="0"/>
            <a:ext cx="12148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91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17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D1089FE-E09E-B146-9A7F-F92844D3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7"/>
            <a:ext cx="12192000" cy="68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280AC4-B2A6-9E4E-B638-CBC1FB47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9"/>
            <a:ext cx="12192000" cy="68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3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F74020-B54D-924B-B96C-D6B58002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" y="0"/>
            <a:ext cx="12168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6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EF0EF5-9B2E-A34C-B0D3-E597E2EA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8"/>
            <a:ext cx="12192000" cy="68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57F9D7-F3B1-FC48-B9EB-D9C3B1C2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" y="0"/>
            <a:ext cx="12170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433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0</Words>
  <Application>Microsoft Macintosh PowerPoint</Application>
  <PresentationFormat>Panorámica</PresentationFormat>
  <Paragraphs>0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tiberiu.nenu@alumnos.upm.es</dc:creator>
  <cp:lastModifiedBy>tiberiu.nenu@alumnos.upm.es</cp:lastModifiedBy>
  <cp:revision>20</cp:revision>
  <cp:lastPrinted>2020-10-13T14:23:13Z</cp:lastPrinted>
  <dcterms:created xsi:type="dcterms:W3CDTF">2020-10-13T12:56:06Z</dcterms:created>
  <dcterms:modified xsi:type="dcterms:W3CDTF">2020-10-19T06:33:18Z</dcterms:modified>
</cp:coreProperties>
</file>